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67123-55FE-4460-AEC6-694DC4CA8951}" type="datetimeFigureOut">
              <a:rPr lang="es-MX" smtClean="0"/>
              <a:t>09/04/2014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76AE0-FFC2-4E24-9B1B-420ECD4DC8D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HOLA SOY GLENDA BYE:P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HOLA SOY GLENDA BYE:P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HOLA SOY GLENDA BYE:P</dc:title>
  <dc:creator>ibv-sec</dc:creator>
  <cp:lastModifiedBy>ibv-sec</cp:lastModifiedBy>
  <cp:revision>1</cp:revision>
  <dcterms:created xsi:type="dcterms:W3CDTF">2014-04-09T17:53:41Z</dcterms:created>
  <dcterms:modified xsi:type="dcterms:W3CDTF">2014-04-09T17:54:02Z</dcterms:modified>
</cp:coreProperties>
</file>